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25.png" ContentType="image/png"/>
  <Override PartName="/ppt/media/image19.jpeg" ContentType="image/jpeg"/>
  <Override PartName="/ppt/media/image22.png" ContentType="image/png"/>
  <Override PartName="/ppt/media/image28.jpeg" ContentType="image/jpeg"/>
  <Override PartName="/ppt/media/image18.png" ContentType="image/png"/>
  <Override PartName="/ppt/media/image17.png" ContentType="image/png"/>
  <Override PartName="/ppt/media/media16.m4a" ContentType="application/vnd.sun.star.media"/>
  <Override PartName="/ppt/media/image15.png" ContentType="image/png"/>
  <Override PartName="/ppt/media/image24.png" ContentType="image/png"/>
  <Override PartName="/ppt/media/media23.m4a" ContentType="application/vnd.sun.star.media"/>
  <Override PartName="/ppt/media/image2.jpeg" ContentType="image/jpeg"/>
  <Override PartName="/ppt/media/image1.png" ContentType="image/png"/>
  <Override PartName="/ppt/media/image31.png" ContentType="image/png"/>
  <Override PartName="/ppt/media/image14.png" ContentType="image/png"/>
  <Override PartName="/ppt/media/media13.m4a" ContentType="application/vnd.sun.star.media"/>
  <Override PartName="/ppt/media/image10.png" ContentType="image/png"/>
  <Override PartName="/ppt/media/image47.png" ContentType="image/png"/>
  <Override PartName="/ppt/media/media3.m4a" ContentType="application/vnd.sun.star.media"/>
  <Override PartName="/ppt/media/image27.png" ContentType="image/png"/>
  <Override PartName="/ppt/media/media26.m4a" ContentType="application/vnd.sun.star.media"/>
  <Override PartName="/ppt/media/image29.jpeg" ContentType="image/jpeg"/>
  <Override PartName="/ppt/media/media30.m4a" ContentType="application/vnd.sun.star.media"/>
  <Override PartName="/ppt/media/image6.png" ContentType="image/png"/>
  <Override PartName="/ppt/media/image36.png" ContentType="image/png"/>
  <Override PartName="/ppt/media/media33.m4a" ContentType="application/vnd.sun.star.media"/>
  <Override PartName="/ppt/media/image4.png" ContentType="image/png"/>
  <Override PartName="/ppt/media/image34.png" ContentType="image/png"/>
  <Override PartName="/ppt/media/media38.m4a" ContentType="application/vnd.sun.star.media"/>
  <Override PartName="/ppt/media/media40.m4a" ContentType="application/vnd.sun.star.media"/>
  <Override PartName="/ppt/media/image41.png" ContentType="image/png"/>
  <Override PartName="/ppt/media/media43.m4a" ContentType="application/vnd.sun.star.media"/>
  <Override PartName="/ppt/media/image9.png" ContentType="image/png"/>
  <Override PartName="/ppt/media/image39.png" ContentType="image/png"/>
  <Override PartName="/ppt/media/image42.png" ContentType="image/png"/>
  <Override PartName="/ppt/media/image46.png" ContentType="image/png"/>
  <Override PartName="/ppt/media/media48.m4a" ContentType="application/vnd.sun.star.media"/>
  <Override PartName="/ppt/media/media35.m4a" ContentType="application/vnd.sun.star.media"/>
  <Override PartName="/ppt/media/image32.png" ContentType="image/png"/>
  <Override PartName="/ppt/media/image44.png" ContentType="image/png"/>
  <Override PartName="/ppt/media/media8.m4a" ContentType="application/vnd.sun.star.media"/>
  <Override PartName="/ppt/media/media20.m4a" ContentType="application/vnd.sun.star.media"/>
  <Override PartName="/ppt/media/image21.png" ContentType="image/png"/>
  <Override PartName="/ppt/media/image49.png" ContentType="image/png"/>
  <Override PartName="/ppt/media/image12.png" ContentType="image/png"/>
  <Override PartName="/ppt/media/media11.m4a" ContentType="application/vnd.sun.star.media"/>
  <Override PartName="/ppt/media/image45.png" ContentType="image/png"/>
  <Override PartName="/ppt/media/image7.png" ContentType="image/png"/>
  <Override PartName="/ppt/media/image37.png" ContentType="image/png"/>
  <Override PartName="/ppt/media/media5.m4a" ContentType="application/vnd.sun.star.media"/>
  <Override PartName="/ppt/media/hdphoto1.wdp" ContentType="image/vnd.ms-photo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Click to move the slide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B64339D-4BA6-4147-AE60-DC27DC31B36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1" i="1" lang="en-US" sz="2000" spc="-1" strike="noStrike">
                <a:latin typeface="Arial"/>
              </a:rPr>
              <a:t>NOTE: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i="1" lang="en-US" sz="2000" spc="-1" strike="noStrike">
                <a:latin typeface="Arial"/>
              </a:rPr>
              <a:t>To change the  image on this slide, select the picture and delete it. Then click the Pictures icon in the placeholder to insert your own image.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3E34C87-EB58-49EC-B53D-2D35B1E0FCB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1103040" y="1218960"/>
            <a:ext cx="9985320" cy="84600"/>
            <a:chOff x="1103040" y="1218960"/>
            <a:chExt cx="9985320" cy="84600"/>
          </a:xfrm>
        </p:grpSpPr>
        <p:sp>
          <p:nvSpPr>
            <p:cNvPr id="1" name="Line 2"/>
            <p:cNvSpPr/>
            <p:nvPr/>
          </p:nvSpPr>
          <p:spPr>
            <a:xfrm flipH="1">
              <a:off x="1103040" y="1218960"/>
              <a:ext cx="9985320" cy="0"/>
            </a:xfrm>
            <a:prstGeom prst="line">
              <a:avLst/>
            </a:prstGeom>
            <a:ln w="3816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Line 3"/>
            <p:cNvSpPr/>
            <p:nvPr/>
          </p:nvSpPr>
          <p:spPr>
            <a:xfrm flipH="1">
              <a:off x="1103040" y="1303560"/>
              <a:ext cx="9985320" cy="0"/>
            </a:xfrm>
            <a:prstGeom prst="line">
              <a:avLst/>
            </a:prstGeom>
            <a:ln w="1260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104840" y="2292120"/>
            <a:ext cx="5733720" cy="2219400"/>
          </a:xfrm>
          <a:prstGeom prst="rect">
            <a:avLst/>
          </a:prstGeom>
        </p:spPr>
        <p:txBody>
          <a:bodyPr lIns="0" rIns="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 cap="all">
                <a:solidFill>
                  <a:srgbClr val="514843"/>
                </a:solidFill>
                <a:latin typeface="Plantagenet Cherokee"/>
              </a:rPr>
              <a:t>Click to edit Master title style</a:t>
            </a:r>
            <a:endParaRPr b="0" lang="en-US" sz="44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981120" y="1310760"/>
            <a:ext cx="5210640" cy="4208400"/>
          </a:xfrm>
          <a:prstGeom prst="rect">
            <a:avLst/>
          </a:prstGeom>
        </p:spPr>
        <p:txBody>
          <a:bodyPr lIns="90000" rIns="90000" tIns="100584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Click icon to add picture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0"/>
            <a:ext cx="12191760" cy="1079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" name="Group 7"/>
          <p:cNvGrpSpPr/>
          <p:nvPr/>
        </p:nvGrpSpPr>
        <p:grpSpPr>
          <a:xfrm>
            <a:off x="0" y="1142640"/>
            <a:ext cx="12191760" cy="63360"/>
            <a:chOff x="0" y="1142640"/>
            <a:chExt cx="12191760" cy="63360"/>
          </a:xfrm>
        </p:grpSpPr>
        <p:sp>
          <p:nvSpPr>
            <p:cNvPr id="7" name="Line 8"/>
            <p:cNvSpPr/>
            <p:nvPr/>
          </p:nvSpPr>
          <p:spPr>
            <a:xfrm>
              <a:off x="0" y="1206000"/>
              <a:ext cx="12191760" cy="0"/>
            </a:xfrm>
            <a:prstGeom prst="line">
              <a:avLst/>
            </a:prstGeom>
            <a:ln w="3816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Line 9"/>
            <p:cNvSpPr/>
            <p:nvPr/>
          </p:nvSpPr>
          <p:spPr>
            <a:xfrm>
              <a:off x="0" y="1142640"/>
              <a:ext cx="12191760" cy="0"/>
            </a:xfrm>
            <a:prstGeom prst="line">
              <a:avLst/>
            </a:prstGeom>
            <a:ln w="1260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9" name="Picture 9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325880" y="0"/>
            <a:ext cx="1747080" cy="2291760"/>
          </a:xfrm>
          <a:prstGeom prst="rect">
            <a:avLst/>
          </a:prstGeom>
          <a:ln>
            <a:noFill/>
          </a:ln>
        </p:spPr>
      </p:pic>
      <p:grpSp>
        <p:nvGrpSpPr>
          <p:cNvPr id="10" name="Group 10"/>
          <p:cNvGrpSpPr/>
          <p:nvPr/>
        </p:nvGrpSpPr>
        <p:grpSpPr>
          <a:xfrm>
            <a:off x="0" y="5645160"/>
            <a:ext cx="12191760" cy="63360"/>
            <a:chOff x="0" y="5645160"/>
            <a:chExt cx="12191760" cy="63360"/>
          </a:xfrm>
        </p:grpSpPr>
        <p:sp>
          <p:nvSpPr>
            <p:cNvPr id="11" name="Line 11"/>
            <p:cNvSpPr/>
            <p:nvPr/>
          </p:nvSpPr>
          <p:spPr>
            <a:xfrm flipH="1">
              <a:off x="0" y="5645160"/>
              <a:ext cx="12191760" cy="0"/>
            </a:xfrm>
            <a:prstGeom prst="line">
              <a:avLst/>
            </a:prstGeom>
            <a:ln w="3816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 flipH="1">
              <a:off x="0" y="5708520"/>
              <a:ext cx="12191760" cy="0"/>
            </a:xfrm>
            <a:prstGeom prst="line">
              <a:avLst/>
            </a:prstGeom>
            <a:ln w="1260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" name="CustomShape 13"/>
          <p:cNvSpPr/>
          <p:nvPr/>
        </p:nvSpPr>
        <p:spPr>
          <a:xfrm>
            <a:off x="0" y="5778000"/>
            <a:ext cx="12191760" cy="1079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"/>
          <p:cNvGrpSpPr/>
          <p:nvPr/>
        </p:nvGrpSpPr>
        <p:grpSpPr>
          <a:xfrm>
            <a:off x="1103040" y="1218960"/>
            <a:ext cx="9985320" cy="84600"/>
            <a:chOff x="1103040" y="1218960"/>
            <a:chExt cx="9985320" cy="84600"/>
          </a:xfrm>
        </p:grpSpPr>
        <p:sp>
          <p:nvSpPr>
            <p:cNvPr id="51" name="Line 2"/>
            <p:cNvSpPr/>
            <p:nvPr/>
          </p:nvSpPr>
          <p:spPr>
            <a:xfrm flipH="1">
              <a:off x="1103040" y="1218960"/>
              <a:ext cx="9985320" cy="0"/>
            </a:xfrm>
            <a:prstGeom prst="line">
              <a:avLst/>
            </a:prstGeom>
            <a:ln w="3816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Line 3"/>
            <p:cNvSpPr/>
            <p:nvPr/>
          </p:nvSpPr>
          <p:spPr>
            <a:xfrm flipH="1">
              <a:off x="1103040" y="1303560"/>
              <a:ext cx="9985320" cy="0"/>
            </a:xfrm>
            <a:prstGeom prst="line">
              <a:avLst/>
            </a:prstGeom>
            <a:ln w="1260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1104840" y="76320"/>
            <a:ext cx="9980280" cy="1096560"/>
          </a:xfrm>
          <a:prstGeom prst="rect">
            <a:avLst/>
          </a:prstGeom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514843"/>
                </a:solidFill>
                <a:latin typeface="Plantagenet Cherokee"/>
              </a:rPr>
              <a:t>Click to edit Master title style</a:t>
            </a:r>
            <a:endParaRPr b="0" lang="en-US" sz="2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1104840" y="1600200"/>
            <a:ext cx="9981720" cy="4571640"/>
          </a:xfrm>
          <a:prstGeom prst="rect">
            <a:avLst/>
          </a:prstGeom>
        </p:spPr>
        <p:txBody>
          <a:bodyPr lIns="0" rIns="0">
            <a:no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Edit Master text styles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lvl="1" marL="6858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514843"/>
                </a:solidFill>
                <a:latin typeface="Euphemia"/>
              </a:rPr>
              <a:t>Second level</a:t>
            </a:r>
            <a:endParaRPr b="0" lang="en-US" sz="1600" spc="-1" strike="noStrike">
              <a:solidFill>
                <a:srgbClr val="514843"/>
              </a:solidFill>
              <a:latin typeface="Euphemia"/>
            </a:endParaRPr>
          </a:p>
          <a:p>
            <a:pPr lvl="2" marL="11430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Third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3" marL="16002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Fourth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4" marL="20574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Fifth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/>
          </p:nvPr>
        </p:nvSpPr>
        <p:spPr>
          <a:xfrm>
            <a:off x="1104840" y="6356520"/>
            <a:ext cx="182916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ftr"/>
          </p:nvPr>
        </p:nvSpPr>
        <p:spPr>
          <a:xfrm>
            <a:off x="2934360" y="6356520"/>
            <a:ext cx="632268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8"/>
          <p:cNvSpPr>
            <a:spLocks noGrp="1"/>
          </p:cNvSpPr>
          <p:nvPr>
            <p:ph type="sldNum"/>
          </p:nvPr>
        </p:nvSpPr>
        <p:spPr>
          <a:xfrm>
            <a:off x="9256680" y="6356520"/>
            <a:ext cx="182844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06B1A522-C93D-4DEE-98AA-1D04696384C8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1"/>
          <p:cNvGrpSpPr/>
          <p:nvPr/>
        </p:nvGrpSpPr>
        <p:grpSpPr>
          <a:xfrm>
            <a:off x="1103040" y="1218960"/>
            <a:ext cx="9985320" cy="84600"/>
            <a:chOff x="1103040" y="1218960"/>
            <a:chExt cx="9985320" cy="84600"/>
          </a:xfrm>
        </p:grpSpPr>
        <p:sp>
          <p:nvSpPr>
            <p:cNvPr id="95" name="Line 2"/>
            <p:cNvSpPr/>
            <p:nvPr/>
          </p:nvSpPr>
          <p:spPr>
            <a:xfrm flipH="1">
              <a:off x="1103040" y="1218960"/>
              <a:ext cx="9985320" cy="0"/>
            </a:xfrm>
            <a:prstGeom prst="line">
              <a:avLst/>
            </a:prstGeom>
            <a:ln w="3816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Line 3"/>
            <p:cNvSpPr/>
            <p:nvPr/>
          </p:nvSpPr>
          <p:spPr>
            <a:xfrm flipH="1">
              <a:off x="1103040" y="1303560"/>
              <a:ext cx="9985320" cy="0"/>
            </a:xfrm>
            <a:prstGeom prst="line">
              <a:avLst/>
            </a:prstGeom>
            <a:ln w="1260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1104840" y="76320"/>
            <a:ext cx="9980280" cy="1096560"/>
          </a:xfrm>
          <a:prstGeom prst="rect">
            <a:avLst/>
          </a:prstGeom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514843"/>
                </a:solidFill>
                <a:latin typeface="Plantagenet Cherokee"/>
              </a:rPr>
              <a:t>Click to edit Master title style</a:t>
            </a:r>
            <a:endParaRPr b="0" lang="en-US" sz="2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1104840" y="1600200"/>
            <a:ext cx="4914720" cy="4571640"/>
          </a:xfrm>
          <a:prstGeom prst="rect">
            <a:avLst/>
          </a:prstGeom>
        </p:spPr>
        <p:txBody>
          <a:bodyPr lIns="0" rIns="0">
            <a:no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Edit Master text styles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lvl="1" marL="6858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514843"/>
                </a:solidFill>
                <a:latin typeface="Euphemia"/>
              </a:rPr>
              <a:t>Second level</a:t>
            </a:r>
            <a:endParaRPr b="0" lang="en-US" sz="1600" spc="-1" strike="noStrike">
              <a:solidFill>
                <a:srgbClr val="514843"/>
              </a:solidFill>
              <a:latin typeface="Euphemia"/>
            </a:endParaRPr>
          </a:p>
          <a:p>
            <a:pPr lvl="2" marL="11430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Third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3" marL="16002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Fourth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4" marL="20574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Fifth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body"/>
          </p:nvPr>
        </p:nvSpPr>
        <p:spPr>
          <a:xfrm>
            <a:off x="6172200" y="1600200"/>
            <a:ext cx="4914720" cy="4571640"/>
          </a:xfrm>
          <a:prstGeom prst="rect">
            <a:avLst/>
          </a:prstGeom>
        </p:spPr>
        <p:txBody>
          <a:bodyPr lIns="0" rIns="0">
            <a:no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Edit Master text styles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lvl="1" marL="6858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514843"/>
                </a:solidFill>
                <a:latin typeface="Euphemia"/>
              </a:rPr>
              <a:t>Second level</a:t>
            </a:r>
            <a:endParaRPr b="0" lang="en-US" sz="1600" spc="-1" strike="noStrike">
              <a:solidFill>
                <a:srgbClr val="514843"/>
              </a:solidFill>
              <a:latin typeface="Euphemia"/>
            </a:endParaRPr>
          </a:p>
          <a:p>
            <a:pPr lvl="2" marL="11430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Third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3" marL="16002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Fourth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4" marL="20574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Fifth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dt"/>
          </p:nvPr>
        </p:nvSpPr>
        <p:spPr>
          <a:xfrm>
            <a:off x="1104840" y="6356520"/>
            <a:ext cx="182916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1" name="PlaceHolder 8"/>
          <p:cNvSpPr>
            <a:spLocks noGrp="1"/>
          </p:cNvSpPr>
          <p:nvPr>
            <p:ph type="ftr"/>
          </p:nvPr>
        </p:nvSpPr>
        <p:spPr>
          <a:xfrm>
            <a:off x="2934360" y="6356520"/>
            <a:ext cx="632268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2" name="PlaceHolder 9"/>
          <p:cNvSpPr>
            <a:spLocks noGrp="1"/>
          </p:cNvSpPr>
          <p:nvPr>
            <p:ph type="sldNum"/>
          </p:nvPr>
        </p:nvSpPr>
        <p:spPr>
          <a:xfrm>
            <a:off x="9256680" y="6356520"/>
            <a:ext cx="182844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6500A404-4E03-4B4D-A209-BCACC482C12C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"/>
          <p:cNvGrpSpPr/>
          <p:nvPr/>
        </p:nvGrpSpPr>
        <p:grpSpPr>
          <a:xfrm>
            <a:off x="1103040" y="1218960"/>
            <a:ext cx="9985320" cy="84600"/>
            <a:chOff x="1103040" y="1218960"/>
            <a:chExt cx="9985320" cy="84600"/>
          </a:xfrm>
        </p:grpSpPr>
        <p:sp>
          <p:nvSpPr>
            <p:cNvPr id="140" name="Line 2"/>
            <p:cNvSpPr/>
            <p:nvPr/>
          </p:nvSpPr>
          <p:spPr>
            <a:xfrm flipH="1">
              <a:off x="1103040" y="1218960"/>
              <a:ext cx="9985320" cy="0"/>
            </a:xfrm>
            <a:prstGeom prst="line">
              <a:avLst/>
            </a:prstGeom>
            <a:ln w="3816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Line 3"/>
            <p:cNvSpPr/>
            <p:nvPr/>
          </p:nvSpPr>
          <p:spPr>
            <a:xfrm flipH="1">
              <a:off x="1103040" y="1303560"/>
              <a:ext cx="9985320" cy="0"/>
            </a:xfrm>
            <a:prstGeom prst="line">
              <a:avLst/>
            </a:prstGeom>
            <a:ln w="1260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2" name="PlaceHolder 4"/>
          <p:cNvSpPr>
            <a:spLocks noGrp="1"/>
          </p:cNvSpPr>
          <p:nvPr>
            <p:ph type="title"/>
          </p:nvPr>
        </p:nvSpPr>
        <p:spPr>
          <a:xfrm>
            <a:off x="1104840" y="76320"/>
            <a:ext cx="9980280" cy="1096560"/>
          </a:xfrm>
          <a:prstGeom prst="rect">
            <a:avLst/>
          </a:prstGeom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Click to edit Master title style</a:t>
            </a:r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1104840" y="1600200"/>
            <a:ext cx="4384080" cy="4571640"/>
          </a:xfrm>
          <a:prstGeom prst="rect">
            <a:avLst/>
          </a:prstGeom>
        </p:spPr>
        <p:txBody>
          <a:bodyPr lIns="0" rIns="0"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Edit Master text styles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body"/>
          </p:nvPr>
        </p:nvSpPr>
        <p:spPr>
          <a:xfrm>
            <a:off x="5641920" y="1600200"/>
            <a:ext cx="5445000" cy="4571640"/>
          </a:xfrm>
          <a:prstGeom prst="rect">
            <a:avLst/>
          </a:prstGeom>
        </p:spPr>
        <p:txBody>
          <a:bodyPr lIns="0" rIns="0"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Edit Master text styles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lvl="1" marL="6858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514843"/>
                </a:solidFill>
                <a:latin typeface="Euphemia"/>
              </a:rPr>
              <a:t>Second level</a:t>
            </a:r>
            <a:endParaRPr b="0" lang="en-US" sz="1600" spc="-1" strike="noStrike">
              <a:solidFill>
                <a:srgbClr val="514843"/>
              </a:solidFill>
              <a:latin typeface="Euphemia"/>
            </a:endParaRPr>
          </a:p>
          <a:p>
            <a:pPr lvl="2" marL="11430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rgbClr val="514843"/>
                </a:solidFill>
                <a:latin typeface="Euphemia"/>
              </a:rPr>
              <a:t>Third level</a:t>
            </a:r>
            <a:endParaRPr b="0" lang="en-US" sz="1600" spc="-1" strike="noStrike">
              <a:solidFill>
                <a:srgbClr val="514843"/>
              </a:solidFill>
              <a:latin typeface="Euphemia"/>
            </a:endParaRPr>
          </a:p>
          <a:p>
            <a:pPr lvl="3" marL="16002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Fourth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4" marL="2057400" indent="-228240">
              <a:lnSpc>
                <a:spcPct val="90000"/>
              </a:lnSpc>
              <a:spcBef>
                <a:spcPts val="601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Fifth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dt"/>
          </p:nvPr>
        </p:nvSpPr>
        <p:spPr>
          <a:xfrm>
            <a:off x="1104840" y="6356520"/>
            <a:ext cx="182916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6" name="PlaceHolder 8"/>
          <p:cNvSpPr>
            <a:spLocks noGrp="1"/>
          </p:cNvSpPr>
          <p:nvPr>
            <p:ph type="ftr"/>
          </p:nvPr>
        </p:nvSpPr>
        <p:spPr>
          <a:xfrm>
            <a:off x="2934360" y="6356520"/>
            <a:ext cx="632268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7" name="PlaceHolder 9"/>
          <p:cNvSpPr>
            <a:spLocks noGrp="1"/>
          </p:cNvSpPr>
          <p:nvPr>
            <p:ph type="sldNum"/>
          </p:nvPr>
        </p:nvSpPr>
        <p:spPr>
          <a:xfrm>
            <a:off x="9256680" y="6356520"/>
            <a:ext cx="182844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906F48DF-4D87-4AE7-979C-829DC2B29DA9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"/>
          <p:cNvGrpSpPr/>
          <p:nvPr/>
        </p:nvGrpSpPr>
        <p:grpSpPr>
          <a:xfrm>
            <a:off x="1103040" y="1218960"/>
            <a:ext cx="9985320" cy="84600"/>
            <a:chOff x="1103040" y="1218960"/>
            <a:chExt cx="9985320" cy="84600"/>
          </a:xfrm>
        </p:grpSpPr>
        <p:sp>
          <p:nvSpPr>
            <p:cNvPr id="185" name="Line 2"/>
            <p:cNvSpPr/>
            <p:nvPr/>
          </p:nvSpPr>
          <p:spPr>
            <a:xfrm flipH="1">
              <a:off x="1103040" y="1218960"/>
              <a:ext cx="9985320" cy="0"/>
            </a:xfrm>
            <a:prstGeom prst="line">
              <a:avLst/>
            </a:prstGeom>
            <a:ln w="3816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Line 3"/>
            <p:cNvSpPr/>
            <p:nvPr/>
          </p:nvSpPr>
          <p:spPr>
            <a:xfrm flipH="1">
              <a:off x="1103040" y="1303560"/>
              <a:ext cx="9985320" cy="0"/>
            </a:xfrm>
            <a:prstGeom prst="line">
              <a:avLst/>
            </a:prstGeom>
            <a:ln w="12600">
              <a:solidFill>
                <a:schemeClr val="tx1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7" name="PlaceHolder 4"/>
          <p:cNvSpPr>
            <a:spLocks noGrp="1"/>
          </p:cNvSpPr>
          <p:nvPr>
            <p:ph type="dt"/>
          </p:nvPr>
        </p:nvSpPr>
        <p:spPr>
          <a:xfrm>
            <a:off x="1104840" y="6356520"/>
            <a:ext cx="182916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ftr"/>
          </p:nvPr>
        </p:nvSpPr>
        <p:spPr>
          <a:xfrm>
            <a:off x="2934360" y="6356520"/>
            <a:ext cx="632268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sldNum"/>
          </p:nvPr>
        </p:nvSpPr>
        <p:spPr>
          <a:xfrm>
            <a:off x="9256680" y="6356520"/>
            <a:ext cx="1828440" cy="364680"/>
          </a:xfrm>
          <a:prstGeom prst="rect">
            <a:avLst/>
          </a:prstGeom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124B3988-DCFB-474E-A5C3-0D222B2CBCD5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Click to edit the title text format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19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Click to edit the outline text format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Second Outline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Third Outline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514843"/>
                </a:solidFill>
                <a:latin typeface="Euphemia"/>
              </a:rPr>
              <a:t>Fourth Outline Level</a:t>
            </a:r>
            <a:endParaRPr b="0" lang="en-US" sz="1400" spc="-1" strike="noStrike">
              <a:solidFill>
                <a:srgbClr val="514843"/>
              </a:solidFill>
              <a:latin typeface="Euphemi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Fifth Outline Level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Sixth Outline Level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Seventh Outline Level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video" Target="../media/media3.m4a"/><Relationship Id="rId3" Type="http://schemas.microsoft.com/office/2007/relationships/media" Target="../media/media3.m4a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video" Target="../media/media30.m4a"/><Relationship Id="rId3" Type="http://schemas.microsoft.com/office/2007/relationships/media" Target="../media/media30.m4a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video" Target="../media/media33.m4a"/><Relationship Id="rId3" Type="http://schemas.microsoft.com/office/2007/relationships/media" Target="../media/media33.m4a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35.m4a"/><Relationship Id="rId2" Type="http://schemas.microsoft.com/office/2007/relationships/media" Target="../media/media35.m4a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video" Target="../media/media38.m4a"/><Relationship Id="rId3" Type="http://schemas.microsoft.com/office/2007/relationships/media" Target="../media/media38.m4a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../media/media40.m4a"/><Relationship Id="rId2" Type="http://schemas.microsoft.com/office/2007/relationships/media" Target="../media/media40.m4a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video" Target="../media/media43.m4a"/><Relationship Id="rId3" Type="http://schemas.microsoft.com/office/2007/relationships/media" Target="../media/media43.m4a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video" Target="../media/media48.m4a"/><Relationship Id="rId5" Type="http://schemas.microsoft.com/office/2007/relationships/media" Target="../media/media48.m4a"/><Relationship Id="rId6" Type="http://schemas.openxmlformats.org/officeDocument/2006/relationships/image" Target="../media/image49.png"/><Relationship Id="rId7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video" Target="../media/media5.m4a"/><Relationship Id="rId2" Type="http://schemas.microsoft.com/office/2007/relationships/media" Target="../media/media5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video" Target="../media/media8.m4a"/><Relationship Id="rId3" Type="http://schemas.microsoft.com/office/2007/relationships/media" Target="../media/media8.m4a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video" Target="../media/media11.m4a"/><Relationship Id="rId3" Type="http://schemas.microsoft.com/office/2007/relationships/media" Target="../media/media11.m4a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protocolbuffers/protobuf/releases" TargetMode="External"/><Relationship Id="rId2" Type="http://schemas.openxmlformats.org/officeDocument/2006/relationships/hyperlink" Target="https://github.com/protocolbuffers/protobuf/releases" TargetMode="External"/><Relationship Id="rId3" Type="http://schemas.openxmlformats.org/officeDocument/2006/relationships/video" Target="../media/media13.m4a"/><Relationship Id="rId4" Type="http://schemas.microsoft.com/office/2007/relationships/media" Target="../media/media13.m4a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video" Target="../media/media16.m4a"/><Relationship Id="rId3" Type="http://schemas.microsoft.com/office/2007/relationships/media" Target="../media/media16.m4a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video" Target="../media/media20.m4a"/><Relationship Id="rId4" Type="http://schemas.microsoft.com/office/2007/relationships/media" Target="../media/media20.m4a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video" Target="../media/media23.m4a"/><Relationship Id="rId3" Type="http://schemas.microsoft.com/office/2007/relationships/media" Target="../media/media23.m4a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video" Target="../media/media26.m4a"/><Relationship Id="rId3" Type="http://schemas.microsoft.com/office/2007/relationships/media" Target="../media/media26.m4a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104840" y="2292120"/>
            <a:ext cx="5733720" cy="221940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rmAutofit/>
          </a:bodyPr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514843"/>
                </a:solidFill>
                <a:latin typeface="Plantagenet Cherokee"/>
              </a:rPr>
              <a:t>Object detection using deep learning</a:t>
            </a:r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1068120" y="4185720"/>
            <a:ext cx="5733720" cy="95508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85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Mohammadreza Haghighat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Supervisor : Mohammad Taghizadeh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Iran deep learning center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6" name="Picture Placeholder 3" descr="Open book on table, blurred shelves of books in background"/>
          <p:cNvPicPr/>
          <p:nvPr/>
        </p:nvPicPr>
        <p:blipFill>
          <a:blip r:embed="rId1"/>
          <a:srcRect l="8888" t="0" r="8888" b="0"/>
          <a:stretch/>
        </p:blipFill>
        <p:spPr>
          <a:xfrm>
            <a:off x="6981120" y="1310760"/>
            <a:ext cx="5210640" cy="4208400"/>
          </a:xfrm>
          <a:prstGeom prst="rect">
            <a:avLst/>
          </a:prstGeom>
          <a:ln>
            <a:noFill/>
          </a:ln>
        </p:spPr>
      </p:pic>
      <p:pic>
        <p:nvPicPr>
          <p:cNvPr id="237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237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237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38316" fill="hold"/>
                                        <p:tgtEl>
                                          <p:spTgt spid="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IPWebcam</a:t>
            </a:r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1104840" y="1600200"/>
            <a:ext cx="438408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pic>
        <p:nvPicPr>
          <p:cNvPr id="280" name="Content Placeholder 5" descr=""/>
          <p:cNvPicPr/>
          <p:nvPr/>
        </p:nvPicPr>
        <p:blipFill>
          <a:blip r:embed="rId1"/>
          <a:stretch/>
        </p:blipFill>
        <p:spPr>
          <a:xfrm>
            <a:off x="1104840" y="1600200"/>
            <a:ext cx="9603360" cy="4312440"/>
          </a:xfrm>
          <a:prstGeom prst="rect">
            <a:avLst/>
          </a:prstGeom>
          <a:ln>
            <a:noFill/>
          </a:ln>
        </p:spPr>
      </p:pic>
      <p:sp>
        <p:nvSpPr>
          <p:cNvPr id="281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6F047106-2854-4B4F-9957-2E92B947E65F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82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0841040" y="50256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55" dur="indefinite" restart="never" nodeType="tmRoot">
          <p:childTnLst>
            <p:seq>
              <p:cTn id="56" restart="whenNotActive" nodeType="interactiveSeq" fill="hold">
                <p:stCondLst>
                  <p:cond delay="0" evt="onClick">
                    <p:tgtEl>
                      <p:spTgt spid="282"/>
                    </p:tgtEl>
                  </p:cond>
                </p:stCondLst>
                <p:childTnLst>
                  <p:par>
                    <p:cTn id="57" fill="hold">
                      <p:stCondLst>
                        <p:cond delay="0" evt="onClick">
                          <p:tgtEl>
                            <p:spTgt spid="282"/>
                          </p:tgtEl>
                        </p:cond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0" dur="109638" fill="hold"/>
                                        <p:tgtEl>
                                          <p:spTgt spid="2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Python code </a:t>
            </a:r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1104840" y="1600200"/>
            <a:ext cx="438408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Make a .py in </a:t>
            </a:r>
            <a:r>
              <a:rPr b="1" lang="en-US" sz="1800" spc="-1" strike="noStrike">
                <a:solidFill>
                  <a:srgbClr val="514843"/>
                </a:solidFill>
                <a:latin typeface="Euphemia"/>
              </a:rPr>
              <a:t>TensorFlow\models\research\object_detection  </a:t>
            </a: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and cd into that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pic>
        <p:nvPicPr>
          <p:cNvPr id="285" name="Content Placeholder 4" descr=""/>
          <p:cNvPicPr/>
          <p:nvPr/>
        </p:nvPicPr>
        <p:blipFill>
          <a:blip r:embed="rId1"/>
          <a:stretch/>
        </p:blipFill>
        <p:spPr>
          <a:xfrm>
            <a:off x="1104840" y="2829240"/>
            <a:ext cx="9976320" cy="2410200"/>
          </a:xfrm>
          <a:prstGeom prst="rect">
            <a:avLst/>
          </a:prstGeom>
          <a:ln>
            <a:noFill/>
          </a:ln>
        </p:spPr>
      </p:pic>
      <p:sp>
        <p:nvSpPr>
          <p:cNvPr id="286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</a:t>
            </a:r>
            <a:fld id="{E4FCE06A-29EB-451D-8892-73A0F2D3341D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87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0837080" y="50256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61" dur="indefinite" restart="never" nodeType="tmRoot">
          <p:childTnLst>
            <p:seq>
              <p:cTn id="62" restart="whenNotActive" nodeType="interactiveSeq" fill="hold">
                <p:stCondLst>
                  <p:cond delay="0" evt="onClick">
                    <p:tgtEl>
                      <p:spTgt spid="287"/>
                    </p:tgtEl>
                  </p:cond>
                </p:stCondLst>
                <p:childTnLst>
                  <p:par>
                    <p:cTn id="63" fill="hold">
                      <p:stCondLst>
                        <p:cond delay="0" evt="onClick">
                          <p:tgtEl>
                            <p:spTgt spid="287"/>
                          </p:tgtEl>
                        </p:cond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6" dur="102821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Problems</a:t>
            </a: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 and optimization</a:t>
            </a:r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1104840" y="1784520"/>
            <a:ext cx="544500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Online usage of the trained models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IP changing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Best fitted model according to the system config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Getting the image and processing time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4C6A76E1-8EAA-4B0E-BD7B-29B855D8543E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9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67" dur="indefinite" restart="never" nodeType="tmRoot">
          <p:childTnLst>
            <p:seq>
              <p:cTn id="68" restart="whenNotActive" nodeType="interactiveSeq" fill="hold">
                <p:stCondLst>
                  <p:cond delay="0" evt="onClick">
                    <p:tgtEl>
                      <p:spTgt spid="291"/>
                    </p:tgtEl>
                  </p:cond>
                </p:stCondLst>
                <p:childTnLst>
                  <p:par>
                    <p:cTn id="69" fill="hold">
                      <p:stCondLst>
                        <p:cond delay="0" evt="onClick">
                          <p:tgtEl>
                            <p:spTgt spid="291"/>
                          </p:tgtEl>
                        </p:cond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72" dur="27033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Online usage of the trained models</a:t>
            </a:r>
            <a:br/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1104840" y="1600200"/>
            <a:ext cx="438408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Issue :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Internet connection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Real-time working the models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Decreasing the smoothness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Proposed solution :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Download the models and address them in the code in order to open and extract the files needed to process them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pic>
        <p:nvPicPr>
          <p:cNvPr id="294" name="Picture 5" descr=""/>
          <p:cNvPicPr/>
          <p:nvPr/>
        </p:nvPicPr>
        <p:blipFill>
          <a:blip r:embed="rId1"/>
          <a:stretch/>
        </p:blipFill>
        <p:spPr>
          <a:xfrm>
            <a:off x="5598000" y="1720800"/>
            <a:ext cx="6416280" cy="4684680"/>
          </a:xfrm>
          <a:prstGeom prst="rect">
            <a:avLst/>
          </a:prstGeom>
          <a:ln>
            <a:noFill/>
          </a:ln>
        </p:spPr>
      </p:pic>
      <p:sp>
        <p:nvSpPr>
          <p:cNvPr id="295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64131536-38B9-434E-83F9-447DDF113C2C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96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0963440" y="50256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73" dur="indefinite" restart="never" nodeType="tmRoot">
          <p:childTnLst>
            <p:seq>
              <p:cTn id="74" restart="whenNotActive" nodeType="interactiveSeq" fill="hold">
                <p:stCondLst>
                  <p:cond delay="0" evt="onClick">
                    <p:tgtEl>
                      <p:spTgt spid="296"/>
                    </p:tgtEl>
                  </p:cond>
                </p:stCondLst>
                <p:childTnLst>
                  <p:par>
                    <p:cTn id="75" fill="hold">
                      <p:stCondLst>
                        <p:cond delay="0" evt="onClick">
                          <p:tgtEl>
                            <p:spTgt spid="296"/>
                          </p:tgtEl>
                        </p:cond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78" dur="204501" fill="hold"/>
                                        <p:tgtEl>
                                          <p:spTgt spid="2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1104840" y="439560"/>
            <a:ext cx="9980280" cy="73332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Best fitted model according to the system config</a:t>
            </a:r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446400" y="1446120"/>
            <a:ext cx="11844360" cy="55461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It is very hard to have a fair comparison among different object detectors. There is no straight answer on which model is the best. For real-life applications, we make choices to balance accuracy and speed. Besides the detector types, we need to aware of other choices that impact the performance: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Feature extractors (VGG16, ResNet, Inception, MobileNet).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Input image resolutions.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The number of proposals or predictions.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Boundary box encoding.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Data augmentation.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Training dataset.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Use of multi-scale images in training or testing (with cropping).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Which feature map layer(s) for object detection.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Localization loss function.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Deep learning software platform used.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Training configurations including batch size, input image resize, learning rate, and learning rate decay.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98542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1893997D-C175-4D00-AA09-78981BDB6D79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30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79" dur="indefinite" restart="never" nodeType="tmRoot">
          <p:childTnLst>
            <p:seq>
              <p:cTn id="80" restart="whenNotActive" nodeType="interactiveSeq" fill="hold">
                <p:stCondLst>
                  <p:cond delay="0" evt="onClick">
                    <p:tgtEl>
                      <p:spTgt spid="300"/>
                    </p:tgtEl>
                  </p:cond>
                </p:stCondLst>
                <p:childTnLst>
                  <p:par>
                    <p:cTn id="81" fill="hold">
                      <p:stCondLst>
                        <p:cond delay="0" evt="onClick">
                          <p:tgtEl>
                            <p:spTgt spid="300"/>
                          </p:tgtEl>
                        </p:cond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84" dur="160523" fill="hold"/>
                                        <p:tgtEl>
                                          <p:spTgt spid="3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514843"/>
                </a:solidFill>
                <a:latin typeface="Plantagenet Cherokee"/>
              </a:rPr>
              <a:t>Comparison</a:t>
            </a:r>
            <a:endParaRPr b="0" lang="en-US" sz="2800" spc="-1" strike="noStrike">
              <a:solidFill>
                <a:srgbClr val="514843"/>
              </a:solidFill>
              <a:latin typeface="Euphemia"/>
            </a:endParaRPr>
          </a:p>
        </p:txBody>
      </p:sp>
      <p:pic>
        <p:nvPicPr>
          <p:cNvPr id="302" name="Content Placeholder 7" descr=""/>
          <p:cNvPicPr/>
          <p:nvPr/>
        </p:nvPicPr>
        <p:blipFill>
          <a:blip r:embed="rId1"/>
          <a:stretch/>
        </p:blipFill>
        <p:spPr>
          <a:xfrm>
            <a:off x="4378680" y="2020320"/>
            <a:ext cx="7812720" cy="4606920"/>
          </a:xfrm>
          <a:prstGeom prst="rect">
            <a:avLst/>
          </a:prstGeom>
          <a:ln>
            <a:noFill/>
          </a:ln>
        </p:spPr>
      </p:pic>
      <p:sp>
        <p:nvSpPr>
          <p:cNvPr id="303" name="TextShape 2"/>
          <p:cNvSpPr txBox="1"/>
          <p:nvPr/>
        </p:nvSpPr>
        <p:spPr>
          <a:xfrm>
            <a:off x="870120" y="1402200"/>
            <a:ext cx="3311640" cy="53244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the mean average precision (mAP) is used. The mAP compares the ground-truth bounding box to the detected box and returns a score. The higher the score, the more accurate the model is in its detections.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The SSD-inception-v2 was finally choosed after testing several architecture due to the smoothness and enough detection based on the config.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04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1FC91153-D639-47C3-801F-EF9949281380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305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1009880" y="50256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85" dur="indefinite" restart="never" nodeType="tmRoot">
          <p:childTnLst>
            <p:seq>
              <p:cTn id="86" restart="whenNotActive" nodeType="interactiveSeq" fill="hold">
                <p:stCondLst>
                  <p:cond delay="0" evt="onClick">
                    <p:tgtEl>
                      <p:spTgt spid="305"/>
                    </p:tgtEl>
                  </p:cond>
                </p:stCondLst>
                <p:childTnLst>
                  <p:par>
                    <p:cTn id="87" fill="hold">
                      <p:stCondLst>
                        <p:cond delay="0" evt="onClick">
                          <p:tgtEl>
                            <p:spTgt spid="305"/>
                          </p:tgtEl>
                        </p:cond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90" dur="137326" fill="hold"/>
                                        <p:tgtEl>
                                          <p:spTgt spid="3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1106280" y="30996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514843"/>
                </a:solidFill>
                <a:latin typeface="Plantagenet Cherokee"/>
              </a:rPr>
              <a:t>Getting the image and processing time</a:t>
            </a:r>
            <a:br/>
            <a:endParaRPr b="0" lang="en-US" sz="2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1104840" y="1600200"/>
            <a:ext cx="491472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Issues :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Stream quality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Video and picture resolution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Frame duration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Solution : 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Set stream quality, resolution and frame duration manually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FA7D92E3-FA18-47C0-B230-E5BDDDE9E81C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309" name="Picture 4" descr=""/>
          <p:cNvPicPr/>
          <p:nvPr/>
        </p:nvPicPr>
        <p:blipFill>
          <a:blip r:embed="rId1"/>
          <a:stretch/>
        </p:blipFill>
        <p:spPr>
          <a:xfrm>
            <a:off x="4769640" y="1600200"/>
            <a:ext cx="7250760" cy="1103040"/>
          </a:xfrm>
          <a:prstGeom prst="rect">
            <a:avLst/>
          </a:prstGeom>
          <a:ln>
            <a:noFill/>
          </a:ln>
        </p:spPr>
      </p:pic>
      <p:pic>
        <p:nvPicPr>
          <p:cNvPr id="310" name="Picture 5" descr=""/>
          <p:cNvPicPr/>
          <p:nvPr/>
        </p:nvPicPr>
        <p:blipFill>
          <a:blip r:embed="rId2"/>
          <a:stretch/>
        </p:blipFill>
        <p:spPr>
          <a:xfrm>
            <a:off x="4736520" y="2664000"/>
            <a:ext cx="7365960" cy="1121760"/>
          </a:xfrm>
          <a:prstGeom prst="rect">
            <a:avLst/>
          </a:prstGeom>
          <a:ln>
            <a:noFill/>
          </a:ln>
        </p:spPr>
      </p:pic>
      <p:pic>
        <p:nvPicPr>
          <p:cNvPr id="311" name="Picture 6" descr=""/>
          <p:cNvPicPr/>
          <p:nvPr/>
        </p:nvPicPr>
        <p:blipFill>
          <a:blip r:embed="rId3"/>
          <a:stretch/>
        </p:blipFill>
        <p:spPr>
          <a:xfrm>
            <a:off x="7319520" y="3704040"/>
            <a:ext cx="3483720" cy="2292120"/>
          </a:xfrm>
          <a:prstGeom prst="rect">
            <a:avLst/>
          </a:prstGeom>
          <a:ln>
            <a:noFill/>
          </a:ln>
        </p:spPr>
      </p:pic>
      <p:pic>
        <p:nvPicPr>
          <p:cNvPr id="312" name="Picture 1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</p:blipFill>
        <p:spPr>
          <a:xfrm>
            <a:off x="11085480" y="55908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91" dur="indefinite" restart="never" nodeType="tmRoot">
          <p:childTnLst>
            <p:seq>
              <p:cTn id="92" restart="whenNotActive" nodeType="interactiveSeq" fill="hold">
                <p:stCondLst>
                  <p:cond delay="0" evt="onClick">
                    <p:tgtEl>
                      <p:spTgt spid="312"/>
                    </p:tgtEl>
                  </p:cond>
                </p:stCondLst>
                <p:childTnLst>
                  <p:par>
                    <p:cTn id="93" fill="hold">
                      <p:stCondLst>
                        <p:cond delay="0" evt="onClick">
                          <p:tgtEl>
                            <p:spTgt spid="312"/>
                          </p:tgtEl>
                        </p:cond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96" dur="272907" fill="hold"/>
                                        <p:tgtEl>
                                          <p:spTgt spid="3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DC410E8C-7B1B-4F33-91CF-7F9C73EFFE87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3832200" y="2817000"/>
            <a:ext cx="3980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514843"/>
                </a:solidFill>
                <a:latin typeface="Euphemia"/>
              </a:rPr>
              <a:t>Thank you.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514843"/>
                </a:solidFill>
                <a:latin typeface="Plantagenet Cherokee"/>
              </a:rPr>
              <a:t>Things we will need</a:t>
            </a:r>
            <a:endParaRPr b="0" lang="en-US" sz="2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1104840" y="1600200"/>
            <a:ext cx="998172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Tensorflow 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CUDA toolkit and cuDNN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Protobuf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COCO API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LabelImg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Trained models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IPwebcam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Python Code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40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FAFD0049-9779-4A88-B8D4-D8AF2761CCFC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1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4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7" dur="indefinite" restart="never" nodeType="tmRoot">
          <p:childTnLst>
            <p:seq>
              <p:cTn id="8" restart="whenNotActive" nodeType="interactiveSeq" fill="hold">
                <p:stCondLst>
                  <p:cond delay="0" evt="onClick">
                    <p:tgtEl>
                      <p:spTgt spid="241"/>
                    </p:tgtEl>
                  </p:cond>
                </p:stCondLst>
                <p:childTnLst>
                  <p:par>
                    <p:cTn id="9" fill="hold">
                      <p:stCondLst>
                        <p:cond delay="0" evt="onClick">
                          <p:tgtEl>
                            <p:spTgt spid="241"/>
                          </p:tgtEl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2" dur="180133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514843"/>
                </a:solidFill>
                <a:latin typeface="Plantagenet Cherokee"/>
              </a:rPr>
              <a:t>Tensorflow installation</a:t>
            </a:r>
            <a:endParaRPr b="0" lang="en-US" sz="2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1104840" y="1600200"/>
            <a:ext cx="998172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Tensorflow CPU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Tensorflow GPU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pic>
        <p:nvPicPr>
          <p:cNvPr id="244" name="Picture 3" descr=""/>
          <p:cNvPicPr/>
          <p:nvPr/>
        </p:nvPicPr>
        <p:blipFill>
          <a:blip r:embed="rId1"/>
          <a:stretch/>
        </p:blipFill>
        <p:spPr>
          <a:xfrm>
            <a:off x="4162680" y="2500920"/>
            <a:ext cx="7257960" cy="3587400"/>
          </a:xfrm>
          <a:prstGeom prst="rect">
            <a:avLst/>
          </a:prstGeom>
          <a:ln>
            <a:noFill/>
          </a:ln>
        </p:spPr>
      </p:pic>
      <p:sp>
        <p:nvSpPr>
          <p:cNvPr id="245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2405A8DA-CAEA-4345-9A46-8264D17A216A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1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46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0841040" y="38016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3" dur="indefinite" restart="never" nodeType="tmRoot">
          <p:childTnLst>
            <p:seq>
              <p:cTn id="14" restart="whenNotActive" nodeType="interactiveSeq" fill="hold">
                <p:stCondLst>
                  <p:cond delay="0" evt="onClick">
                    <p:tgtEl>
                      <p:spTgt spid="246"/>
                    </p:tgtEl>
                  </p:cond>
                </p:stCondLst>
                <p:childTnLst>
                  <p:par>
                    <p:cTn id="15" fill="hold">
                      <p:stCondLst>
                        <p:cond delay="0" evt="onClick">
                          <p:tgtEl>
                            <p:spTgt spid="246"/>
                          </p:tgtEl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8" dur="200043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514843"/>
                </a:solidFill>
                <a:latin typeface="Plantagenet Cherokee"/>
              </a:rPr>
              <a:t>CUDA toolkit and cuDNN installation</a:t>
            </a:r>
            <a:endParaRPr b="0" lang="en-US" sz="2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1104840" y="1600200"/>
            <a:ext cx="491472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Individual installation :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CUDA version 10.1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cuDNN version 7.6.5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Installation using cmd :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CCEEF454-F4AF-4E01-A675-FA216F6E7B87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50" name="Picture 4" descr=""/>
          <p:cNvPicPr/>
          <p:nvPr/>
        </p:nvPicPr>
        <p:blipFill>
          <a:blip r:embed="rId1"/>
          <a:stretch/>
        </p:blipFill>
        <p:spPr>
          <a:xfrm>
            <a:off x="4455360" y="4029840"/>
            <a:ext cx="6630120" cy="1066680"/>
          </a:xfrm>
          <a:prstGeom prst="rect">
            <a:avLst/>
          </a:prstGeom>
          <a:ln>
            <a:noFill/>
          </a:ln>
        </p:spPr>
      </p:pic>
      <p:pic>
        <p:nvPicPr>
          <p:cNvPr id="251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9" dur="indefinite" restart="never" nodeType="tmRoot">
          <p:childTnLst>
            <p:seq>
              <p:cTn id="20" restart="whenNotActive" nodeType="interactiveSeq" fill="hold">
                <p:stCondLst>
                  <p:cond delay="0" evt="onClick">
                    <p:tgtEl>
                      <p:spTgt spid="251"/>
                    </p:tgtEl>
                  </p:cond>
                </p:stCondLst>
                <p:childTnLst>
                  <p:par>
                    <p:cTn id="21" fill="hold">
                      <p:stCondLst>
                        <p:cond delay="0" evt="onClick">
                          <p:tgtEl>
                            <p:spTgt spid="251"/>
                          </p:tgtEl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4" dur="68887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514843"/>
                </a:solidFill>
                <a:latin typeface="Plantagenet Cherokee"/>
              </a:rPr>
              <a:t>Protobuf installation</a:t>
            </a:r>
            <a:endParaRPr b="0" lang="en-US" sz="2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1104840" y="1453680"/>
            <a:ext cx="10101960" cy="47181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Download the latest </a:t>
            </a:r>
            <a:r>
              <a:rPr b="1" lang="en-US" sz="2000" spc="-1" strike="noStrike">
                <a:solidFill>
                  <a:srgbClr val="514843"/>
                </a:solidFill>
                <a:latin typeface="Euphemia"/>
              </a:rPr>
              <a:t>*-win32.zip </a:t>
            </a: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release from website[1]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Create a folder in C:\Program Files named it </a:t>
            </a:r>
            <a:r>
              <a:rPr b="1" lang="en-US" sz="2000" spc="-1" strike="noStrike">
                <a:solidFill>
                  <a:srgbClr val="514843"/>
                </a:solidFill>
                <a:latin typeface="Euphemia"/>
              </a:rPr>
              <a:t>Google Protobuf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Extract the contents of the downloaded *-win32.zip  inside that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Add the paths in Enviroment variables</a:t>
            </a:r>
            <a:br/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 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____________________________________________________________________</a:t>
            </a:r>
            <a:r>
              <a:rPr b="0" lang="en-US" sz="1600" spc="-1" strike="noStrike" u="sng">
                <a:solidFill>
                  <a:srgbClr val="59704f"/>
                </a:solidFill>
                <a:uFillTx/>
                <a:latin typeface="Euphemia"/>
                <a:hlinkClick r:id="rId1"/>
              </a:rPr>
              <a:t> </a:t>
            </a:r>
            <a:endParaRPr b="0" lang="en-US" sz="16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514843"/>
                </a:solidFill>
                <a:latin typeface="Euphemia"/>
              </a:rPr>
              <a:t>[1] : </a:t>
            </a:r>
            <a:r>
              <a:rPr b="0" lang="en-US" sz="1600" spc="-1" strike="noStrike" u="sng">
                <a:solidFill>
                  <a:srgbClr val="59704f"/>
                </a:solidFill>
                <a:uFillTx/>
                <a:latin typeface="Euphemia"/>
                <a:hlinkClick r:id="rId2"/>
              </a:rPr>
              <a:t>https://github.com/protocolbuffers/protobuf/releases</a:t>
            </a:r>
            <a:endParaRPr b="0" lang="en-US" sz="16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926136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4E227006-7059-4FF3-84F7-7C741B6091BD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55" name="Picture 1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</p:blipFill>
        <p:spPr>
          <a:xfrm>
            <a:off x="10841040" y="45324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5" dur="indefinite" restart="never" nodeType="tmRoot">
          <p:childTnLst>
            <p:seq>
              <p:cTn id="26" restart="whenNotActive" nodeType="interactiveSeq" fill="hold">
                <p:stCondLst>
                  <p:cond delay="0" evt="onClick">
                    <p:tgtEl>
                      <p:spTgt spid="255"/>
                    </p:tgtEl>
                  </p:cond>
                </p:stCondLst>
                <p:childTnLst>
                  <p:par>
                    <p:cTn id="27" fill="hold">
                      <p:stCondLst>
                        <p:cond delay="0" evt="onClick">
                          <p:tgtEl>
                            <p:spTgt spid="255"/>
                          </p:tgtEl>
                        </p:cond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0" dur="49601" fill="hold"/>
                                        <p:tgtEl>
                                          <p:spTgt spid="2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514843"/>
                </a:solidFill>
                <a:latin typeface="Plantagenet Cherokee"/>
              </a:rPr>
              <a:t>COCO API installation</a:t>
            </a:r>
            <a:endParaRPr b="0" lang="en-US" sz="2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1104840" y="1523880"/>
            <a:ext cx="9980280" cy="46479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514843"/>
                </a:solidFill>
                <a:latin typeface="Euphemia"/>
              </a:rPr>
              <a:t>First install microsoft visual studio 2015  </a:t>
            </a: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</p:txBody>
      </p:sp>
      <p:pic>
        <p:nvPicPr>
          <p:cNvPr id="258" name="Picture 4" descr=""/>
          <p:cNvPicPr/>
          <p:nvPr/>
        </p:nvPicPr>
        <p:blipFill>
          <a:blip r:embed="rId1"/>
          <a:stretch/>
        </p:blipFill>
        <p:spPr>
          <a:xfrm>
            <a:off x="1155240" y="2532240"/>
            <a:ext cx="9930240" cy="2321640"/>
          </a:xfrm>
          <a:prstGeom prst="rect">
            <a:avLst/>
          </a:prstGeom>
          <a:ln>
            <a:noFill/>
          </a:ln>
        </p:spPr>
      </p:pic>
      <p:sp>
        <p:nvSpPr>
          <p:cNvPr id="259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FA87CE32-1C33-4077-8690-2318CE2634BF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60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0841040" y="50256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31" dur="indefinite" restart="never" nodeType="tmRoot">
          <p:childTnLst>
            <p:seq>
              <p:cTn id="32" restart="whenNotActive" nodeType="interactiveSeq" fill="hold">
                <p:stCondLst>
                  <p:cond delay="0" evt="onClick">
                    <p:tgtEl>
                      <p:spTgt spid="260"/>
                    </p:tgtEl>
                  </p:cond>
                </p:stCondLst>
                <p:childTnLst>
                  <p:par>
                    <p:cTn id="33" fill="hold">
                      <p:stCondLst>
                        <p:cond delay="0" evt="onClick">
                          <p:tgtEl>
                            <p:spTgt spid="260"/>
                          </p:tgtEl>
                        </p:cond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6" dur="109764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LabelImg installation</a:t>
            </a:r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104840" y="1600200"/>
            <a:ext cx="438408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After doing the following you have to see an opening window like this      </a:t>
            </a:r>
            <a:r>
              <a:rPr b="0" lang="en-US" sz="1800" spc="-1" strike="noStrike">
                <a:solidFill>
                  <a:srgbClr val="514843"/>
                </a:solidFill>
                <a:latin typeface="Wingdings"/>
              </a:rPr>
              <a:t>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pic>
        <p:nvPicPr>
          <p:cNvPr id="263" name="Content Placeholder 4" descr=""/>
          <p:cNvPicPr/>
          <p:nvPr/>
        </p:nvPicPr>
        <p:blipFill>
          <a:blip r:embed="rId1"/>
          <a:stretch/>
        </p:blipFill>
        <p:spPr>
          <a:xfrm>
            <a:off x="1015200" y="1412640"/>
            <a:ext cx="8566200" cy="3216600"/>
          </a:xfrm>
          <a:prstGeom prst="rect">
            <a:avLst/>
          </a:prstGeom>
          <a:ln>
            <a:noFill/>
          </a:ln>
        </p:spPr>
      </p:pic>
      <p:pic>
        <p:nvPicPr>
          <p:cNvPr id="264" name="Picture 5" descr=""/>
          <p:cNvPicPr/>
          <p:nvPr/>
        </p:nvPicPr>
        <p:blipFill>
          <a:blip r:embed="rId2"/>
          <a:stretch/>
        </p:blipFill>
        <p:spPr>
          <a:xfrm>
            <a:off x="6513480" y="3520440"/>
            <a:ext cx="4571640" cy="3337200"/>
          </a:xfrm>
          <a:prstGeom prst="rect">
            <a:avLst/>
          </a:prstGeom>
          <a:ln>
            <a:noFill/>
          </a:ln>
        </p:spPr>
      </p:pic>
      <p:sp>
        <p:nvSpPr>
          <p:cNvPr id="265" name="TextShape 3"/>
          <p:cNvSpPr txBox="1"/>
          <p:nvPr/>
        </p:nvSpPr>
        <p:spPr>
          <a:xfrm>
            <a:off x="9964440" y="64159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</a:t>
            </a:r>
            <a:fld id="{EC390F39-78BF-4805-92D4-2B00713731D9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66" name="Picture 1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</p:blipFill>
        <p:spPr>
          <a:xfrm>
            <a:off x="10841040" y="46692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37" dur="indefinite" restart="never" nodeType="tmRoot">
          <p:childTnLst>
            <p:seq>
              <p:cTn id="38" restart="whenNotActive" nodeType="interactiveSeq" fill="hold">
                <p:stCondLst>
                  <p:cond delay="0" evt="onClick">
                    <p:tgtEl>
                      <p:spTgt spid="266"/>
                    </p:tgtEl>
                  </p:cond>
                </p:stCondLst>
                <p:childTnLst>
                  <p:par>
                    <p:cTn id="39" fill="hold">
                      <p:stCondLst>
                        <p:cond delay="0" evt="onClick">
                          <p:tgtEl>
                            <p:spTgt spid="266"/>
                          </p:tgtEl>
                        </p:cond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2" dur="123742" fill="hold"/>
                                        <p:tgtEl>
                                          <p:spTgt spid="2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Trained models </a:t>
            </a:r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1104840" y="1600200"/>
            <a:ext cx="438408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 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pic>
        <p:nvPicPr>
          <p:cNvPr id="269" name="Content Placeholder 5" descr=""/>
          <p:cNvPicPr/>
          <p:nvPr/>
        </p:nvPicPr>
        <p:blipFill>
          <a:blip r:embed="rId1"/>
          <a:stretch/>
        </p:blipFill>
        <p:spPr>
          <a:xfrm>
            <a:off x="771840" y="2406960"/>
            <a:ext cx="10775880" cy="1842840"/>
          </a:xfrm>
          <a:prstGeom prst="rect">
            <a:avLst/>
          </a:prstGeom>
          <a:ln>
            <a:noFill/>
          </a:ln>
        </p:spPr>
      </p:pic>
      <p:sp>
        <p:nvSpPr>
          <p:cNvPr id="270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8A4B1304-1636-44AA-ADC7-FE868760E774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71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0904040" y="502560"/>
            <a:ext cx="244080" cy="24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3" dur="indefinite" restart="never" nodeType="tmRoot">
          <p:childTnLst>
            <p:seq>
              <p:cTn id="44" restart="whenNotActive" nodeType="interactiveSeq" fill="hold">
                <p:stCondLst>
                  <p:cond delay="0" evt="onClick">
                    <p:tgtEl>
                      <p:spTgt spid="271"/>
                    </p:tgtEl>
                  </p:cond>
                </p:stCondLst>
                <p:childTnLst>
                  <p:par>
                    <p:cTn id="45" fill="hold">
                      <p:stCondLst>
                        <p:cond delay="0" evt="onClick">
                          <p:tgtEl>
                            <p:spTgt spid="271"/>
                          </p:tgtEl>
                        </p:cond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8" dur="82086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1104840" y="76320"/>
            <a:ext cx="9980280" cy="1096560"/>
          </a:xfrm>
          <a:prstGeom prst="rect">
            <a:avLst/>
          </a:prstGeom>
          <a:noFill/>
          <a:ln>
            <a:noFill/>
          </a:ln>
        </p:spPr>
        <p:txBody>
          <a:bodyPr lIns="0" rIns="0"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514843"/>
                </a:solidFill>
                <a:latin typeface="Plantagenet Cherokee"/>
              </a:rPr>
              <a:t>IPWebcam</a:t>
            </a:r>
            <a:endParaRPr b="0" lang="en-US" sz="32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1104840" y="1600200"/>
            <a:ext cx="438408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Install IPWebcam on your smartphone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Open app and click on </a:t>
            </a:r>
            <a:r>
              <a:rPr b="1" lang="en-US" sz="1800" spc="-1" strike="noStrike">
                <a:solidFill>
                  <a:srgbClr val="514843"/>
                </a:solidFill>
                <a:latin typeface="Euphemia"/>
              </a:rPr>
              <a:t>Start Server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 marL="285840" indent="-285480">
              <a:lnSpc>
                <a:spcPct val="90000"/>
              </a:lnSpc>
              <a:spcBef>
                <a:spcPts val="1199"/>
              </a:spcBef>
              <a:buClr>
                <a:srgbClr val="514843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Replace the IP address in</a:t>
            </a: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 the code with IP address in app on Smartphone and run the code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514843"/>
                </a:solidFill>
                <a:latin typeface="Euphemia"/>
              </a:rPr>
              <a:t>Also using any kind of IP camera is throughout the IP address without using any applications</a:t>
            </a:r>
            <a:endParaRPr b="0" lang="en-US" sz="1800" spc="-1" strike="noStrike">
              <a:solidFill>
                <a:srgbClr val="514843"/>
              </a:solidFill>
              <a:latin typeface="Euphemia"/>
            </a:endParaRPr>
          </a:p>
        </p:txBody>
      </p:sp>
      <p:sp>
        <p:nvSpPr>
          <p:cNvPr id="274" name="TextShape 3"/>
          <p:cNvSpPr txBox="1"/>
          <p:nvPr/>
        </p:nvSpPr>
        <p:spPr>
          <a:xfrm>
            <a:off x="9256680" y="635652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Autofit/>
          </a:bodyPr>
          <a:p>
            <a:pPr algn="r">
              <a:lnSpc>
                <a:spcPct val="100000"/>
              </a:lnSpc>
            </a:pPr>
            <a:fld id="{92D45608-FB32-4BF1-B3D6-9582FD568EA9}" type="slidenum">
              <a:rPr b="0" lang="en-US" sz="1200" spc="-1" strike="noStrike">
                <a:solidFill>
                  <a:srgbClr val="3d3632"/>
                </a:solidFill>
                <a:latin typeface="Euphemia"/>
              </a:rPr>
              <a:t>&lt;number&gt;</a:t>
            </a:fld>
            <a:r>
              <a:rPr b="0" lang="en-US" sz="1200" spc="-1" strike="noStrike">
                <a:solidFill>
                  <a:srgbClr val="3d3632"/>
                </a:solidFill>
                <a:latin typeface="Euphemia"/>
              </a:rPr>
              <a:t> of 17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275" name="Picture 4" descr=""/>
          <p:cNvPicPr/>
          <p:nvPr/>
        </p:nvPicPr>
        <p:blipFill>
          <a:blip r:embed="rId1"/>
          <a:stretch/>
        </p:blipFill>
        <p:spPr>
          <a:xfrm>
            <a:off x="3297240" y="326160"/>
            <a:ext cx="846720" cy="846720"/>
          </a:xfrm>
          <a:prstGeom prst="rect">
            <a:avLst/>
          </a:prstGeom>
          <a:ln>
            <a:noFill/>
          </a:ln>
        </p:spPr>
      </p:pic>
      <p:pic>
        <p:nvPicPr>
          <p:cNvPr id="276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5973840" y="3306600"/>
            <a:ext cx="244080" cy="244080"/>
          </a:xfrm>
          <a:prstGeom prst="rect">
            <a:avLst/>
          </a:prstGeom>
          <a:ln>
            <a:noFill/>
          </a:ln>
        </p:spPr>
      </p:pic>
      <p:pic>
        <p:nvPicPr>
          <p:cNvPr id="277" name="Picture 6" descr=""/>
          <p:cNvPicPr/>
          <p:nvPr/>
        </p:nvPicPr>
        <p:blipFill>
          <a:blip r:embed="rId5"/>
          <a:stretch/>
        </p:blipFill>
        <p:spPr>
          <a:xfrm>
            <a:off x="8342280" y="1408680"/>
            <a:ext cx="2742840" cy="487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9" dur="indefinite" restart="never" nodeType="tmRoot">
          <p:childTnLst>
            <p:seq>
              <p:cTn id="50" restart="whenNotActive" nodeType="interactiveSeq" fill="hold">
                <p:stCondLst>
                  <p:cond delay="0" evt="onClick">
                    <p:tgtEl>
                      <p:spTgt spid="276"/>
                    </p:tgtEl>
                  </p:cond>
                </p:stCondLst>
                <p:childTnLst>
                  <p:par>
                    <p:cTn id="51" fill="hold">
                      <p:stCondLst>
                        <p:cond delay="0" evt="onClick">
                          <p:tgtEl>
                            <p:spTgt spid="276"/>
                          </p:tgtEl>
                        </p:cond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54" dur="181142" fill="hold"/>
                                        <p:tgtEl>
                                          <p:spTgt spid="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873beb7-5857-4685-be1f-d57550cc96cc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445</TotalTime>
  <Application>LibreOffice/6.4.7.2$Linux_X86_64 LibreOffice_project/40$Build-2</Application>
  <Words>468</Words>
  <Paragraphs>117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2021-08-19T12:03:22Z</dcterms:created>
  <dc:creator>Mohammadreza</dc:creator>
  <dc:description/>
  <dc:language>en-US</dc:language>
  <cp:lastModifiedBy/>
  <dcterms:modified xsi:type="dcterms:W3CDTF">2023-10-05T11:57:06Z</dcterms:modified>
  <cp:revision>27</cp:revision>
  <dc:subject/>
  <dc:title>Object detection using deep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ampaignTags">
    <vt:lpwstr/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HiddenSlides">
    <vt:i4>0</vt:i4>
  </property>
  <property fmtid="{D5CDD505-2E9C-101B-9397-08002B2CF9AE}" pid="7" name="HyperlinksChanged">
    <vt:bool>0</vt:bool>
  </property>
  <property fmtid="{D5CDD505-2E9C-101B-9397-08002B2CF9AE}" pid="8" name="InternalTags">
    <vt:lpwstr/>
  </property>
  <property fmtid="{D5CDD505-2E9C-101B-9397-08002B2CF9AE}" pid="9" name="LinksUpToDate">
    <vt:bool>0</vt:bool>
  </property>
  <property fmtid="{D5CDD505-2E9C-101B-9397-08002B2CF9AE}" pid="10" name="LocalizationTags">
    <vt:lpwstr/>
  </property>
  <property fmtid="{D5CDD505-2E9C-101B-9397-08002B2CF9AE}" pid="11" name="MMClips">
    <vt:i4>16</vt:i4>
  </property>
  <property fmtid="{D5CDD505-2E9C-101B-9397-08002B2CF9AE}" pid="12" name="Notes">
    <vt:i4>1</vt:i4>
  </property>
  <property fmtid="{D5CDD505-2E9C-101B-9397-08002B2CF9AE}" pid="13" name="PresentationFormat">
    <vt:lpwstr>Widescreen</vt:lpwstr>
  </property>
  <property fmtid="{D5CDD505-2E9C-101B-9397-08002B2CF9AE}" pid="14" name="ScaleCrop">
    <vt:bool>0</vt:bool>
  </property>
  <property fmtid="{D5CDD505-2E9C-101B-9397-08002B2CF9AE}" pid="15" name="ScenarioTags">
    <vt:lpwstr/>
  </property>
  <property fmtid="{D5CDD505-2E9C-101B-9397-08002B2CF9AE}" pid="16" name="ShareDoc">
    <vt:bool>0</vt:bool>
  </property>
  <property fmtid="{D5CDD505-2E9C-101B-9397-08002B2CF9AE}" pid="17" name="Slides">
    <vt:i4>17</vt:i4>
  </property>
</Properties>
</file>